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FFAB"/>
    <a:srgbClr val="3FB0EA"/>
    <a:srgbClr val="090F97"/>
    <a:srgbClr val="73D1FE"/>
    <a:srgbClr val="EC27C3"/>
    <a:srgbClr val="1A631D"/>
    <a:srgbClr val="FF87E0"/>
    <a:srgbClr val="9B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4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02933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86225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83777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683575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8654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47806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48527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05811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077626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67410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517281"/>
      </p:ext>
    </p:extLst>
  </p:cSld>
  <p:clrMapOvr>
    <a:masterClrMapping/>
  </p:clrMapOvr>
  <p:transition xmlns:p14="http://schemas.microsoft.com/office/powerpoint/2010/main"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EEC6D9-72B2-2842-B524-3A1DC2A53DE8}" type="datetimeFigureOut">
              <a:rPr lang="en-US" smtClean="0"/>
              <a:t>8/25/14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7E5BB-3E45-B242-B5AB-2FDFA21115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230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push dir="u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jpg"/><Relationship Id="rId5" Type="http://schemas.openxmlformats.org/officeDocument/2006/relationships/image" Target="../media/image31.jpg"/><Relationship Id="rId6" Type="http://schemas.openxmlformats.org/officeDocument/2006/relationships/image" Target="../media/image32.jpg"/><Relationship Id="rId7" Type="http://schemas.openxmlformats.org/officeDocument/2006/relationships/image" Target="../media/image33.jpg"/><Relationship Id="rId8" Type="http://schemas.openxmlformats.org/officeDocument/2006/relationships/image" Target="../media/image34.jpg"/><Relationship Id="rId9" Type="http://schemas.openxmlformats.org/officeDocument/2006/relationships/image" Target="../media/image35.jpg"/><Relationship Id="rId10" Type="http://schemas.openxmlformats.org/officeDocument/2006/relationships/image" Target="../media/image36.jpeg"/><Relationship Id="rId11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4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Relationship Id="rId3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39668"/>
            <a:ext cx="4081038" cy="1470025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>
                <a:solidFill>
                  <a:srgbClr val="EC27C3"/>
                </a:solidFill>
              </a:rPr>
              <a:t>Emily Moller</a:t>
            </a:r>
            <a:endParaRPr lang="en-US" dirty="0">
              <a:solidFill>
                <a:srgbClr val="EC27C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4704" y="2978947"/>
            <a:ext cx="3197307" cy="2678749"/>
          </a:xfrm>
          <a:solidFill>
            <a:srgbClr val="FFFF00"/>
          </a:solidFill>
        </p:spPr>
        <p:txBody>
          <a:bodyPr>
            <a:normAutofit fontScale="85000" lnSpcReduction="10000"/>
          </a:bodyPr>
          <a:lstStyle/>
          <a:p>
            <a:pPr algn="l"/>
            <a:r>
              <a:rPr lang="en-US" dirty="0" smtClean="0">
                <a:solidFill>
                  <a:srgbClr val="EC27C3"/>
                </a:solidFill>
              </a:rPr>
              <a:t>Year: </a:t>
            </a:r>
            <a:r>
              <a:rPr lang="en-US" dirty="0" smtClean="0">
                <a:solidFill>
                  <a:srgbClr val="FF87E0"/>
                </a:solidFill>
              </a:rPr>
              <a:t>Junior</a:t>
            </a:r>
          </a:p>
          <a:p>
            <a:pPr algn="l"/>
            <a:r>
              <a:rPr lang="en-US" dirty="0" smtClean="0">
                <a:solidFill>
                  <a:srgbClr val="EC27C3"/>
                </a:solidFill>
              </a:rPr>
              <a:t>Major:</a:t>
            </a:r>
            <a:r>
              <a:rPr lang="en-US" dirty="0" smtClean="0">
                <a:solidFill>
                  <a:srgbClr val="FF87E0"/>
                </a:solidFill>
              </a:rPr>
              <a:t> Early Childhood Education</a:t>
            </a:r>
          </a:p>
          <a:p>
            <a:pPr algn="l"/>
            <a:r>
              <a:rPr lang="en-US" dirty="0" smtClean="0">
                <a:solidFill>
                  <a:srgbClr val="EC27C3"/>
                </a:solidFill>
              </a:rPr>
              <a:t>Minor:</a:t>
            </a:r>
            <a:r>
              <a:rPr lang="en-US" dirty="0" smtClean="0">
                <a:solidFill>
                  <a:srgbClr val="FF87E0"/>
                </a:solidFill>
              </a:rPr>
              <a:t> Human Development and Family Sciences</a:t>
            </a:r>
          </a:p>
          <a:p>
            <a:endParaRPr lang="en-US" dirty="0"/>
          </a:p>
        </p:txBody>
      </p:sp>
      <p:pic>
        <p:nvPicPr>
          <p:cNvPr id="4" name="Picture 3" descr="profil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" t="4009" r="39864"/>
          <a:stretch/>
        </p:blipFill>
        <p:spPr>
          <a:xfrm>
            <a:off x="5344137" y="372023"/>
            <a:ext cx="2639080" cy="619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9066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143" y="1253486"/>
            <a:ext cx="6383001" cy="4137130"/>
          </a:xfrm>
          <a:prstGeom prst="rect">
            <a:avLst/>
          </a:prstGeom>
        </p:spPr>
      </p:pic>
      <p:pic>
        <p:nvPicPr>
          <p:cNvPr id="16" name="Picture 15" descr="baby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544" y="354517"/>
            <a:ext cx="3602736" cy="5248656"/>
          </a:xfrm>
          <a:prstGeom prst="rect">
            <a:avLst/>
          </a:prstGeom>
        </p:spPr>
      </p:pic>
      <p:pic>
        <p:nvPicPr>
          <p:cNvPr id="6" name="Picture 5" descr="baby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686" y="1687970"/>
            <a:ext cx="2637611" cy="3915203"/>
          </a:xfrm>
          <a:prstGeom prst="rect">
            <a:avLst/>
          </a:prstGeom>
        </p:spPr>
      </p:pic>
      <p:pic>
        <p:nvPicPr>
          <p:cNvPr id="14" name="Picture 13" descr="Phone Pictures 00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736" y="149317"/>
            <a:ext cx="4580619" cy="3435464"/>
          </a:xfrm>
          <a:prstGeom prst="rect">
            <a:avLst/>
          </a:prstGeom>
        </p:spPr>
      </p:pic>
      <p:pic>
        <p:nvPicPr>
          <p:cNvPr id="9" name="Picture 8" descr="File000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644" y="3645572"/>
            <a:ext cx="4595711" cy="2948502"/>
          </a:xfrm>
          <a:prstGeom prst="rect">
            <a:avLst/>
          </a:prstGeom>
        </p:spPr>
      </p:pic>
      <p:pic>
        <p:nvPicPr>
          <p:cNvPr id="8" name="Picture 7" descr="capital one bowl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19" y="146449"/>
            <a:ext cx="5157216" cy="3346704"/>
          </a:xfrm>
          <a:prstGeom prst="rect">
            <a:avLst/>
          </a:prstGeom>
        </p:spPr>
      </p:pic>
      <p:pic>
        <p:nvPicPr>
          <p:cNvPr id="10" name="Picture 9" descr="File0009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701" y="3612342"/>
            <a:ext cx="2021791" cy="3077121"/>
          </a:xfrm>
          <a:prstGeom prst="rect">
            <a:avLst/>
          </a:prstGeom>
        </p:spPr>
      </p:pic>
      <p:pic>
        <p:nvPicPr>
          <p:cNvPr id="11" name="Picture 10" descr="File0010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19" y="3612342"/>
            <a:ext cx="2014518" cy="3077121"/>
          </a:xfrm>
          <a:prstGeom prst="rect">
            <a:avLst/>
          </a:prstGeom>
        </p:spPr>
      </p:pic>
      <p:pic>
        <p:nvPicPr>
          <p:cNvPr id="15" name="Picture 14" descr="119.jpe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88" y="3493154"/>
            <a:ext cx="2422990" cy="324870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41736" y="3463600"/>
            <a:ext cx="4168263" cy="312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9486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6845E-6 9.46102E-7 L 0.30871 -0.2452 " pathEditMode="relative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71E-7 -2.60699E-6 L 0.42078 -0.1480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39" y="-74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9666E-7 9.36849E-7 L -0.4477 9.36849E-7 " pathEditMode="relative" ptsTypes="AA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EC27C3"/>
          </a:solidFill>
        </p:spPr>
        <p:txBody>
          <a:bodyPr/>
          <a:lstStyle/>
          <a:p>
            <a:r>
              <a:rPr lang="en-US" dirty="0" smtClean="0">
                <a:solidFill>
                  <a:srgbClr val="CCFFCC"/>
                </a:solidFill>
                <a:latin typeface="Marker Felt"/>
                <a:cs typeface="Marker Felt"/>
              </a:rPr>
              <a:t>Overview</a:t>
            </a:r>
            <a:endParaRPr lang="en-US" dirty="0">
              <a:solidFill>
                <a:srgbClr val="CCFFCC"/>
              </a:solidFill>
              <a:latin typeface="Marker Felt"/>
              <a:cs typeface="Marker Fe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4806" y="1897119"/>
            <a:ext cx="4274331" cy="4305185"/>
          </a:xfrm>
          <a:solidFill>
            <a:srgbClr val="CCFFCC"/>
          </a:solidFill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Family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Work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High School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Where I Come From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Things I Love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Relay For Life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Delta Zeta Sorority</a:t>
            </a:r>
          </a:p>
          <a:p>
            <a:r>
              <a:rPr lang="en-US" dirty="0" smtClean="0">
                <a:solidFill>
                  <a:srgbClr val="EC27C3"/>
                </a:solidFill>
                <a:latin typeface="Marker Felt"/>
                <a:cs typeface="Marker Felt"/>
              </a:rPr>
              <a:t>Why I Love UGA</a:t>
            </a:r>
          </a:p>
          <a:p>
            <a:endParaRPr lang="en-US" dirty="0">
              <a:solidFill>
                <a:srgbClr val="EC27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6029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30271" cy="1143000"/>
          </a:xfrm>
          <a:solidFill>
            <a:srgbClr val="CCFFCC"/>
          </a:solidFill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73D1FE"/>
                </a:solidFill>
              </a:rPr>
              <a:t>Family</a:t>
            </a:r>
            <a:endParaRPr lang="en-US" sz="6600" b="1" dirty="0">
              <a:solidFill>
                <a:srgbClr val="73D1FE"/>
              </a:solidFill>
            </a:endParaRPr>
          </a:p>
        </p:txBody>
      </p:sp>
      <p:pic>
        <p:nvPicPr>
          <p:cNvPr id="5" name="Picture 4" descr="Mom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87" y="1698062"/>
            <a:ext cx="3136900" cy="3136900"/>
          </a:xfrm>
          <a:prstGeom prst="rect">
            <a:avLst/>
          </a:prstGeom>
        </p:spPr>
      </p:pic>
      <p:pic>
        <p:nvPicPr>
          <p:cNvPr id="7" name="Picture 6" descr="da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297" y="274639"/>
            <a:ext cx="3653966" cy="4871954"/>
          </a:xfrm>
          <a:prstGeom prst="rect">
            <a:avLst/>
          </a:prstGeom>
        </p:spPr>
      </p:pic>
      <p:pic>
        <p:nvPicPr>
          <p:cNvPr id="6" name="Picture 5" descr="sibling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687" y="3684789"/>
            <a:ext cx="4504576" cy="3003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9384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3715845" cy="889782"/>
          </a:xfrm>
          <a:solidFill>
            <a:srgbClr val="3366FF"/>
          </a:solidFill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Work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8465"/>
            <a:ext cx="4227166" cy="267213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90F97"/>
                </a:solidFill>
              </a:rPr>
              <a:t>Pace Academy</a:t>
            </a:r>
          </a:p>
          <a:p>
            <a:r>
              <a:rPr lang="en-US" dirty="0" smtClean="0">
                <a:solidFill>
                  <a:srgbClr val="090F97"/>
                </a:solidFill>
              </a:rPr>
              <a:t>Swim Instructor</a:t>
            </a:r>
          </a:p>
          <a:p>
            <a:r>
              <a:rPr lang="en-US" dirty="0" smtClean="0">
                <a:solidFill>
                  <a:srgbClr val="090F97"/>
                </a:solidFill>
              </a:rPr>
              <a:t>CPR/Lifeguard/WSI Certification</a:t>
            </a:r>
          </a:p>
          <a:p>
            <a:r>
              <a:rPr lang="en-US" dirty="0" smtClean="0">
                <a:solidFill>
                  <a:srgbClr val="090F97"/>
                </a:solidFill>
              </a:rPr>
              <a:t>Teach private lessons</a:t>
            </a:r>
            <a:endParaRPr lang="en-US" dirty="0">
              <a:solidFill>
                <a:srgbClr val="090F97"/>
              </a:solidFill>
            </a:endParaRPr>
          </a:p>
        </p:txBody>
      </p:sp>
      <p:pic>
        <p:nvPicPr>
          <p:cNvPr id="4" name="Picture 3" descr="PaceCa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597" y="274639"/>
            <a:ext cx="2556608" cy="1985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PC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597" y="2460525"/>
            <a:ext cx="2473580" cy="4397475"/>
          </a:xfrm>
          <a:prstGeom prst="rect">
            <a:avLst/>
          </a:prstGeom>
        </p:spPr>
      </p:pic>
      <p:pic>
        <p:nvPicPr>
          <p:cNvPr id="6" name="Picture 5" descr="PC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67133"/>
            <a:ext cx="4701215" cy="352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22601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8245" y="158313"/>
            <a:ext cx="4721995" cy="1143000"/>
          </a:xfrm>
          <a:solidFill>
            <a:srgbClr val="FFFFFF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Walton High School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0000FF"/>
                </a:solidFill>
              </a:rPr>
              <a:t>Marietta, GA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4" name="Picture 3" descr="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422" y="1417638"/>
            <a:ext cx="3728662" cy="2796497"/>
          </a:xfrm>
          <a:prstGeom prst="rect">
            <a:avLst/>
          </a:prstGeom>
        </p:spPr>
      </p:pic>
      <p:pic>
        <p:nvPicPr>
          <p:cNvPr id="6" name="Picture 5" descr="WHS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49" r="24600"/>
          <a:stretch/>
        </p:blipFill>
        <p:spPr>
          <a:xfrm>
            <a:off x="263908" y="268853"/>
            <a:ext cx="2846553" cy="6363135"/>
          </a:xfrm>
          <a:prstGeom prst="rect">
            <a:avLst/>
          </a:prstGeom>
        </p:spPr>
      </p:pic>
      <p:pic>
        <p:nvPicPr>
          <p:cNvPr id="7" name="Picture 6" descr="WH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75" y="4214135"/>
            <a:ext cx="3525151" cy="264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4305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484" y="43701"/>
            <a:ext cx="6416263" cy="797569"/>
          </a:xfrm>
        </p:spPr>
        <p:txBody>
          <a:bodyPr/>
          <a:lstStyle/>
          <a:p>
            <a:r>
              <a:rPr lang="en-US" b="1" dirty="0" smtClean="0">
                <a:latin typeface="Abadi MT Condensed Extra Bold"/>
                <a:cs typeface="Abadi MT Condensed Extra Bold"/>
              </a:rPr>
              <a:t>Where I Come From</a:t>
            </a:r>
            <a:endParaRPr lang="en-US" b="1" dirty="0">
              <a:latin typeface="Abadi MT Condensed Extra Bold"/>
              <a:cs typeface="Abadi MT Condensed Extra Bold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414" y="3979631"/>
            <a:ext cx="5937930" cy="29768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206" y="956162"/>
            <a:ext cx="4552413" cy="30234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1107">
            <a:off x="267855" y="267854"/>
            <a:ext cx="2286000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45849">
            <a:off x="6434585" y="2320568"/>
            <a:ext cx="2371515" cy="23949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35068">
            <a:off x="225265" y="2665386"/>
            <a:ext cx="2545899" cy="22848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58817">
            <a:off x="6355182" y="-180468"/>
            <a:ext cx="2799126" cy="27991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732774">
            <a:off x="4848956" y="3922414"/>
            <a:ext cx="1818853" cy="171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3269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0915" y="54413"/>
            <a:ext cx="4568635" cy="727542"/>
          </a:xfrm>
          <a:solidFill>
            <a:srgbClr val="3FB0EA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Things I Love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 descr="Europe! 6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46" y="136887"/>
            <a:ext cx="2421145" cy="3228193"/>
          </a:xfrm>
          <a:prstGeom prst="rect">
            <a:avLst/>
          </a:prstGeom>
        </p:spPr>
      </p:pic>
      <p:pic>
        <p:nvPicPr>
          <p:cNvPr id="5" name="Picture 4" descr="File001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823" y="831440"/>
            <a:ext cx="4140057" cy="2645037"/>
          </a:xfrm>
          <a:prstGeom prst="rect">
            <a:avLst/>
          </a:prstGeom>
        </p:spPr>
      </p:pic>
      <p:pic>
        <p:nvPicPr>
          <p:cNvPr id="6" name="Picture 5" descr="lake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4" b="22069"/>
          <a:stretch/>
        </p:blipFill>
        <p:spPr>
          <a:xfrm>
            <a:off x="747947" y="3575447"/>
            <a:ext cx="2421143" cy="3095543"/>
          </a:xfrm>
          <a:prstGeom prst="rect">
            <a:avLst/>
          </a:prstGeom>
        </p:spPr>
      </p:pic>
      <p:pic>
        <p:nvPicPr>
          <p:cNvPr id="7" name="Picture 6" descr="disney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835" y="3991122"/>
            <a:ext cx="4140057" cy="27514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16502" y="3513535"/>
            <a:ext cx="4814126" cy="369332"/>
          </a:xfrm>
          <a:prstGeom prst="rect">
            <a:avLst/>
          </a:prstGeom>
          <a:solidFill>
            <a:srgbClr val="55FFAB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F7F7F"/>
                </a:solidFill>
              </a:rPr>
              <a:t>Fun Fact: I’ve been to 3 different Disney Worlds!</a:t>
            </a:r>
            <a:endParaRPr lang="en-US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06596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82799" cy="1143000"/>
          </a:xfrm>
          <a:solidFill>
            <a:srgbClr val="660066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Relay For Life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26239" cy="1401979"/>
          </a:xfrm>
          <a:solidFill>
            <a:srgbClr val="9B33FF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UGA Relay For Life Executive Board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Greek Recruitment Co-Chair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 3" descr="relay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632" y="176353"/>
            <a:ext cx="2427930" cy="3237240"/>
          </a:xfrm>
          <a:prstGeom prst="rect">
            <a:avLst/>
          </a:prstGeom>
        </p:spPr>
      </p:pic>
      <p:pic>
        <p:nvPicPr>
          <p:cNvPr id="5" name="Picture 4" descr="Relay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7" y="3508034"/>
            <a:ext cx="4453448" cy="2968965"/>
          </a:xfrm>
          <a:prstGeom prst="rect">
            <a:avLst/>
          </a:prstGeom>
        </p:spPr>
      </p:pic>
      <p:pic>
        <p:nvPicPr>
          <p:cNvPr id="6" name="Picture 5" descr="Relay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930" y="3508034"/>
            <a:ext cx="4453449" cy="296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400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776" y="555061"/>
            <a:ext cx="4820959" cy="1143000"/>
          </a:xfrm>
          <a:solidFill>
            <a:srgbClr val="FF87E0"/>
          </a:solidFill>
        </p:spPr>
        <p:txBody>
          <a:bodyPr/>
          <a:lstStyle/>
          <a:p>
            <a:r>
              <a:rPr lang="en-US" dirty="0" smtClean="0">
                <a:solidFill>
                  <a:srgbClr val="1A631D"/>
                </a:solidFill>
              </a:rPr>
              <a:t>Delta Zeta Sorority</a:t>
            </a:r>
            <a:endParaRPr lang="en-US" dirty="0">
              <a:solidFill>
                <a:srgbClr val="1A631D"/>
              </a:solidFill>
            </a:endParaRPr>
          </a:p>
        </p:txBody>
      </p:sp>
      <p:pic>
        <p:nvPicPr>
          <p:cNvPr id="4" name="Picture 3" descr="disne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99" y="1912502"/>
            <a:ext cx="4580505" cy="4580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735" y="1404257"/>
            <a:ext cx="3800660" cy="508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6184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92</Words>
  <Application>Microsoft Macintosh PowerPoint</Application>
  <PresentationFormat>On-screen Show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Emily Moller</vt:lpstr>
      <vt:lpstr>Overview</vt:lpstr>
      <vt:lpstr>Family</vt:lpstr>
      <vt:lpstr>Work</vt:lpstr>
      <vt:lpstr>Walton High School Marietta, GA</vt:lpstr>
      <vt:lpstr>Where I Come From</vt:lpstr>
      <vt:lpstr>Things I Love</vt:lpstr>
      <vt:lpstr>Relay For Life</vt:lpstr>
      <vt:lpstr>Delta Zeta Sorority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Moller</dc:creator>
  <cp:lastModifiedBy>Emily Moller</cp:lastModifiedBy>
  <cp:revision>17</cp:revision>
  <dcterms:created xsi:type="dcterms:W3CDTF">2014-08-25T04:30:20Z</dcterms:created>
  <dcterms:modified xsi:type="dcterms:W3CDTF">2014-08-25T17:41:16Z</dcterms:modified>
</cp:coreProperties>
</file>