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37033200" cy="29718000"/>
  <p:notesSz cx="29117925" cy="37441188"/>
  <p:defaultTextStyle>
    <a:defPPr>
      <a:defRPr lang="en-US"/>
    </a:defPPr>
    <a:lvl1pPr algn="l" rtl="0" fontAlgn="base">
      <a:spcBef>
        <a:spcPct val="0"/>
      </a:spcBef>
      <a:spcAft>
        <a:spcPct val="0"/>
      </a:spcAft>
      <a:defRPr sz="2500" kern="1200">
        <a:solidFill>
          <a:schemeClr val="tx1"/>
        </a:solidFill>
        <a:latin typeface="Times New Roman" pitchFamily="27" charset="0"/>
        <a:ea typeface="+mn-ea"/>
        <a:cs typeface="+mn-cs"/>
      </a:defRPr>
    </a:lvl1pPr>
    <a:lvl2pPr marL="397307" algn="l" rtl="0" fontAlgn="base">
      <a:spcBef>
        <a:spcPct val="0"/>
      </a:spcBef>
      <a:spcAft>
        <a:spcPct val="0"/>
      </a:spcAft>
      <a:defRPr sz="2500" kern="1200">
        <a:solidFill>
          <a:schemeClr val="tx1"/>
        </a:solidFill>
        <a:latin typeface="Times New Roman" pitchFamily="27" charset="0"/>
        <a:ea typeface="+mn-ea"/>
        <a:cs typeface="+mn-cs"/>
      </a:defRPr>
    </a:lvl2pPr>
    <a:lvl3pPr marL="794615" algn="l" rtl="0" fontAlgn="base">
      <a:spcBef>
        <a:spcPct val="0"/>
      </a:spcBef>
      <a:spcAft>
        <a:spcPct val="0"/>
      </a:spcAft>
      <a:defRPr sz="2500" kern="1200">
        <a:solidFill>
          <a:schemeClr val="tx1"/>
        </a:solidFill>
        <a:latin typeface="Times New Roman" pitchFamily="27" charset="0"/>
        <a:ea typeface="+mn-ea"/>
        <a:cs typeface="+mn-cs"/>
      </a:defRPr>
    </a:lvl3pPr>
    <a:lvl4pPr marL="1191922" algn="l" rtl="0" fontAlgn="base">
      <a:spcBef>
        <a:spcPct val="0"/>
      </a:spcBef>
      <a:spcAft>
        <a:spcPct val="0"/>
      </a:spcAft>
      <a:defRPr sz="2500" kern="1200">
        <a:solidFill>
          <a:schemeClr val="tx1"/>
        </a:solidFill>
        <a:latin typeface="Times New Roman" pitchFamily="27" charset="0"/>
        <a:ea typeface="+mn-ea"/>
        <a:cs typeface="+mn-cs"/>
      </a:defRPr>
    </a:lvl4pPr>
    <a:lvl5pPr marL="1589229" algn="l" rtl="0" fontAlgn="base">
      <a:spcBef>
        <a:spcPct val="0"/>
      </a:spcBef>
      <a:spcAft>
        <a:spcPct val="0"/>
      </a:spcAft>
      <a:defRPr sz="2500" kern="1200">
        <a:solidFill>
          <a:schemeClr val="tx1"/>
        </a:solidFill>
        <a:latin typeface="Times New Roman" pitchFamily="27" charset="0"/>
        <a:ea typeface="+mn-ea"/>
        <a:cs typeface="+mn-cs"/>
      </a:defRPr>
    </a:lvl5pPr>
    <a:lvl6pPr marL="1986537" algn="l" defTabSz="794615" rtl="0" eaLnBrk="1" latinLnBrk="0" hangingPunct="1">
      <a:defRPr sz="2500" kern="1200">
        <a:solidFill>
          <a:schemeClr val="tx1"/>
        </a:solidFill>
        <a:latin typeface="Times New Roman" pitchFamily="27" charset="0"/>
        <a:ea typeface="+mn-ea"/>
        <a:cs typeface="+mn-cs"/>
      </a:defRPr>
    </a:lvl6pPr>
    <a:lvl7pPr marL="2383845" algn="l" defTabSz="794615" rtl="0" eaLnBrk="1" latinLnBrk="0" hangingPunct="1">
      <a:defRPr sz="2500" kern="1200">
        <a:solidFill>
          <a:schemeClr val="tx1"/>
        </a:solidFill>
        <a:latin typeface="Times New Roman" pitchFamily="27" charset="0"/>
        <a:ea typeface="+mn-ea"/>
        <a:cs typeface="+mn-cs"/>
      </a:defRPr>
    </a:lvl7pPr>
    <a:lvl8pPr marL="2781153" algn="l" defTabSz="794615" rtl="0" eaLnBrk="1" latinLnBrk="0" hangingPunct="1">
      <a:defRPr sz="2500" kern="1200">
        <a:solidFill>
          <a:schemeClr val="tx1"/>
        </a:solidFill>
        <a:latin typeface="Times New Roman" pitchFamily="27" charset="0"/>
        <a:ea typeface="+mn-ea"/>
        <a:cs typeface="+mn-cs"/>
      </a:defRPr>
    </a:lvl8pPr>
    <a:lvl9pPr marL="3178460" algn="l" defTabSz="794615" rtl="0" eaLnBrk="1" latinLnBrk="0" hangingPunct="1">
      <a:defRPr sz="2500" kern="1200">
        <a:solidFill>
          <a:schemeClr val="tx1"/>
        </a:solidFill>
        <a:latin typeface="Times New Roman" pitchFamily="27"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E60045"/>
    <a:srgbClr val="87212E"/>
    <a:srgbClr val="FDF3DE"/>
    <a:srgbClr val="000066"/>
    <a:srgbClr val="FF0000"/>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09" autoAdjust="0"/>
    <p:restoredTop sz="94660"/>
  </p:normalViewPr>
  <p:slideViewPr>
    <p:cSldViewPr snapToGrid="0" showGuides="1">
      <p:cViewPr>
        <p:scale>
          <a:sx n="20" d="100"/>
          <a:sy n="20" d="100"/>
        </p:scale>
        <p:origin x="-80" y="-80"/>
      </p:cViewPr>
      <p:guideLst>
        <p:guide orient="horz" pos="6257"/>
        <p:guide pos="-13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3"/>
            <a:ext cx="12614159" cy="1870896"/>
          </a:xfrm>
          <a:prstGeom prst="rect">
            <a:avLst/>
          </a:prstGeom>
          <a:noFill/>
          <a:ln w="9525">
            <a:noFill/>
            <a:miter lim="800000"/>
            <a:headEnd/>
            <a:tailEnd/>
          </a:ln>
          <a:effectLst/>
        </p:spPr>
        <p:txBody>
          <a:bodyPr vert="horz" wrap="square" lIns="372576" tIns="186286" rIns="372576" bIns="186286" numCol="1" anchor="t" anchorCtr="0" compatLnSpc="1">
            <a:prstTxWarp prst="textNoShape">
              <a:avLst/>
            </a:prstTxWarp>
          </a:bodyPr>
          <a:lstStyle>
            <a:lvl1pPr defTabSz="3723891">
              <a:defRPr sz="4800" smtClean="0"/>
            </a:lvl1pPr>
          </a:lstStyle>
          <a:p>
            <a:pPr>
              <a:defRPr/>
            </a:pPr>
            <a:endParaRPr lang="en-US"/>
          </a:p>
        </p:txBody>
      </p:sp>
      <p:sp>
        <p:nvSpPr>
          <p:cNvPr id="4099" name="Rectangle 3"/>
          <p:cNvSpPr>
            <a:spLocks noGrp="1" noChangeArrowheads="1"/>
          </p:cNvSpPr>
          <p:nvPr>
            <p:ph type="dt" sz="quarter" idx="1"/>
          </p:nvPr>
        </p:nvSpPr>
        <p:spPr bwMode="auto">
          <a:xfrm>
            <a:off x="16503773" y="3"/>
            <a:ext cx="12614159" cy="1870896"/>
          </a:xfrm>
          <a:prstGeom prst="rect">
            <a:avLst/>
          </a:prstGeom>
          <a:noFill/>
          <a:ln w="9525">
            <a:noFill/>
            <a:miter lim="800000"/>
            <a:headEnd/>
            <a:tailEnd/>
          </a:ln>
          <a:effectLst/>
        </p:spPr>
        <p:txBody>
          <a:bodyPr vert="horz" wrap="square" lIns="372576" tIns="186286" rIns="372576" bIns="186286" numCol="1" anchor="t" anchorCtr="0" compatLnSpc="1">
            <a:prstTxWarp prst="textNoShape">
              <a:avLst/>
            </a:prstTxWarp>
          </a:bodyPr>
          <a:lstStyle>
            <a:lvl1pPr algn="r" defTabSz="3723891">
              <a:defRPr sz="4800" smtClean="0"/>
            </a:lvl1pPr>
          </a:lstStyle>
          <a:p>
            <a:pPr>
              <a:defRPr/>
            </a:pPr>
            <a:endParaRPr lang="en-US"/>
          </a:p>
        </p:txBody>
      </p:sp>
      <p:sp>
        <p:nvSpPr>
          <p:cNvPr id="4100" name="Rectangle 4"/>
          <p:cNvSpPr>
            <a:spLocks noGrp="1" noChangeArrowheads="1"/>
          </p:cNvSpPr>
          <p:nvPr>
            <p:ph type="ftr" sz="quarter" idx="2"/>
          </p:nvPr>
        </p:nvSpPr>
        <p:spPr bwMode="auto">
          <a:xfrm>
            <a:off x="2" y="35570295"/>
            <a:ext cx="12614159" cy="1870896"/>
          </a:xfrm>
          <a:prstGeom prst="rect">
            <a:avLst/>
          </a:prstGeom>
          <a:noFill/>
          <a:ln w="9525">
            <a:noFill/>
            <a:miter lim="800000"/>
            <a:headEnd/>
            <a:tailEnd/>
          </a:ln>
          <a:effectLst/>
        </p:spPr>
        <p:txBody>
          <a:bodyPr vert="horz" wrap="square" lIns="372576" tIns="186286" rIns="372576" bIns="186286" numCol="1" anchor="b" anchorCtr="0" compatLnSpc="1">
            <a:prstTxWarp prst="textNoShape">
              <a:avLst/>
            </a:prstTxWarp>
          </a:bodyPr>
          <a:lstStyle>
            <a:lvl1pPr defTabSz="3723891">
              <a:defRPr sz="4800" smtClean="0"/>
            </a:lvl1pPr>
          </a:lstStyle>
          <a:p>
            <a:pPr>
              <a:defRPr/>
            </a:pPr>
            <a:endParaRPr lang="en-US"/>
          </a:p>
        </p:txBody>
      </p:sp>
      <p:sp>
        <p:nvSpPr>
          <p:cNvPr id="4101" name="Rectangle 5"/>
          <p:cNvSpPr>
            <a:spLocks noGrp="1" noChangeArrowheads="1"/>
          </p:cNvSpPr>
          <p:nvPr>
            <p:ph type="sldNum" sz="quarter" idx="3"/>
          </p:nvPr>
        </p:nvSpPr>
        <p:spPr bwMode="auto">
          <a:xfrm>
            <a:off x="16503773" y="35570295"/>
            <a:ext cx="12614159" cy="1870896"/>
          </a:xfrm>
          <a:prstGeom prst="rect">
            <a:avLst/>
          </a:prstGeom>
          <a:noFill/>
          <a:ln w="9525">
            <a:noFill/>
            <a:miter lim="800000"/>
            <a:headEnd/>
            <a:tailEnd/>
          </a:ln>
          <a:effectLst/>
        </p:spPr>
        <p:txBody>
          <a:bodyPr vert="horz" wrap="square" lIns="372576" tIns="186286" rIns="372576" bIns="186286" numCol="1" anchor="b" anchorCtr="0" compatLnSpc="1">
            <a:prstTxWarp prst="textNoShape">
              <a:avLst/>
            </a:prstTxWarp>
          </a:bodyPr>
          <a:lstStyle>
            <a:lvl1pPr algn="r" defTabSz="3723891">
              <a:defRPr sz="4800" smtClean="0"/>
            </a:lvl1pPr>
          </a:lstStyle>
          <a:p>
            <a:pPr>
              <a:defRPr/>
            </a:pPr>
            <a:fld id="{12B199BC-D0CF-4DA5-9741-A0772C9FEDEF}" type="slidenum">
              <a:rPr lang="en-US"/>
              <a:pPr>
                <a:defRPr/>
              </a:pPr>
              <a:t>‹#›</a:t>
            </a:fld>
            <a:endParaRPr lang="en-US"/>
          </a:p>
        </p:txBody>
      </p:sp>
    </p:spTree>
    <p:extLst>
      <p:ext uri="{BB962C8B-B14F-4D97-AF65-F5344CB8AC3E}">
        <p14:creationId xmlns:p14="http://schemas.microsoft.com/office/powerpoint/2010/main" val="13739872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3"/>
            <a:ext cx="12589539" cy="1880202"/>
          </a:xfrm>
          <a:prstGeom prst="rect">
            <a:avLst/>
          </a:prstGeom>
          <a:noFill/>
          <a:ln w="9525">
            <a:noFill/>
            <a:miter lim="800000"/>
            <a:headEnd/>
            <a:tailEnd/>
          </a:ln>
          <a:effectLst/>
        </p:spPr>
        <p:txBody>
          <a:bodyPr vert="horz" wrap="square" lIns="79674" tIns="39836" rIns="79674" bIns="39836" numCol="1" anchor="t" anchorCtr="0" compatLnSpc="1">
            <a:prstTxWarp prst="textNoShape">
              <a:avLst/>
            </a:prstTxWarp>
          </a:bodyPr>
          <a:lstStyle>
            <a:lvl1pPr defTabSz="798640">
              <a:defRPr sz="1300" smtClean="0"/>
            </a:lvl1pPr>
          </a:lstStyle>
          <a:p>
            <a:pPr>
              <a:defRPr/>
            </a:pPr>
            <a:endParaRPr lang="en-US"/>
          </a:p>
        </p:txBody>
      </p:sp>
      <p:sp>
        <p:nvSpPr>
          <p:cNvPr id="7171" name="Rectangle 3"/>
          <p:cNvSpPr>
            <a:spLocks noGrp="1" noChangeArrowheads="1"/>
          </p:cNvSpPr>
          <p:nvPr>
            <p:ph type="dt" idx="1"/>
          </p:nvPr>
        </p:nvSpPr>
        <p:spPr bwMode="auto">
          <a:xfrm>
            <a:off x="16484076" y="3"/>
            <a:ext cx="12658471" cy="1880202"/>
          </a:xfrm>
          <a:prstGeom prst="rect">
            <a:avLst/>
          </a:prstGeom>
          <a:noFill/>
          <a:ln w="9525">
            <a:noFill/>
            <a:miter lim="800000"/>
            <a:headEnd/>
            <a:tailEnd/>
          </a:ln>
          <a:effectLst/>
        </p:spPr>
        <p:txBody>
          <a:bodyPr vert="horz" wrap="square" lIns="79674" tIns="39836" rIns="79674" bIns="39836" numCol="1" anchor="t" anchorCtr="0" compatLnSpc="1">
            <a:prstTxWarp prst="textNoShape">
              <a:avLst/>
            </a:prstTxWarp>
          </a:bodyPr>
          <a:lstStyle>
            <a:lvl1pPr algn="r" defTabSz="798640">
              <a:defRPr sz="13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5822950" y="2822575"/>
            <a:ext cx="17492663" cy="1403826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894538" y="17801434"/>
            <a:ext cx="21353474" cy="16861331"/>
          </a:xfrm>
          <a:prstGeom prst="rect">
            <a:avLst/>
          </a:prstGeom>
          <a:noFill/>
          <a:ln w="9525">
            <a:noFill/>
            <a:miter lim="800000"/>
            <a:headEnd/>
            <a:tailEnd/>
          </a:ln>
          <a:effectLst/>
        </p:spPr>
        <p:txBody>
          <a:bodyPr vert="horz" wrap="square" lIns="79674" tIns="39836" rIns="79674" bIns="3983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35537719"/>
            <a:ext cx="12589539" cy="1880202"/>
          </a:xfrm>
          <a:prstGeom prst="rect">
            <a:avLst/>
          </a:prstGeom>
          <a:noFill/>
          <a:ln w="9525">
            <a:noFill/>
            <a:miter lim="800000"/>
            <a:headEnd/>
            <a:tailEnd/>
          </a:ln>
          <a:effectLst/>
        </p:spPr>
        <p:txBody>
          <a:bodyPr vert="horz" wrap="square" lIns="79674" tIns="39836" rIns="79674" bIns="39836" numCol="1" anchor="b" anchorCtr="0" compatLnSpc="1">
            <a:prstTxWarp prst="textNoShape">
              <a:avLst/>
            </a:prstTxWarp>
          </a:bodyPr>
          <a:lstStyle>
            <a:lvl1pPr defTabSz="798640">
              <a:defRPr sz="1300" smtClean="0"/>
            </a:lvl1pPr>
          </a:lstStyle>
          <a:p>
            <a:pPr>
              <a:defRPr/>
            </a:pPr>
            <a:endParaRPr lang="en-US"/>
          </a:p>
        </p:txBody>
      </p:sp>
      <p:sp>
        <p:nvSpPr>
          <p:cNvPr id="7175" name="Rectangle 7"/>
          <p:cNvSpPr>
            <a:spLocks noGrp="1" noChangeArrowheads="1"/>
          </p:cNvSpPr>
          <p:nvPr>
            <p:ph type="sldNum" sz="quarter" idx="5"/>
          </p:nvPr>
        </p:nvSpPr>
        <p:spPr bwMode="auto">
          <a:xfrm>
            <a:off x="16484076" y="35537719"/>
            <a:ext cx="12658471" cy="1880202"/>
          </a:xfrm>
          <a:prstGeom prst="rect">
            <a:avLst/>
          </a:prstGeom>
          <a:noFill/>
          <a:ln w="9525">
            <a:noFill/>
            <a:miter lim="800000"/>
            <a:headEnd/>
            <a:tailEnd/>
          </a:ln>
          <a:effectLst/>
        </p:spPr>
        <p:txBody>
          <a:bodyPr vert="horz" wrap="square" lIns="79674" tIns="39836" rIns="79674" bIns="39836" numCol="1" anchor="b" anchorCtr="0" compatLnSpc="1">
            <a:prstTxWarp prst="textNoShape">
              <a:avLst/>
            </a:prstTxWarp>
          </a:bodyPr>
          <a:lstStyle>
            <a:lvl1pPr algn="r" defTabSz="798640">
              <a:defRPr sz="1300" smtClean="0"/>
            </a:lvl1pPr>
          </a:lstStyle>
          <a:p>
            <a:pPr>
              <a:defRPr/>
            </a:pPr>
            <a:fld id="{0D4418BF-7CE8-4AC4-BC3B-111C69096913}" type="slidenum">
              <a:rPr lang="en-US"/>
              <a:pPr>
                <a:defRPr/>
              </a:pPr>
              <a:t>‹#›</a:t>
            </a:fld>
            <a:endParaRPr lang="en-US"/>
          </a:p>
        </p:txBody>
      </p:sp>
    </p:spTree>
    <p:extLst>
      <p:ext uri="{BB962C8B-B14F-4D97-AF65-F5344CB8AC3E}">
        <p14:creationId xmlns:p14="http://schemas.microsoft.com/office/powerpoint/2010/main" val="26561383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Times New Roman" pitchFamily="27" charset="0"/>
        <a:ea typeface="+mn-ea"/>
        <a:cs typeface="+mn-cs"/>
      </a:defRPr>
    </a:lvl1pPr>
    <a:lvl2pPr marL="397307" algn="l" rtl="0" eaLnBrk="0" fontAlgn="base" hangingPunct="0">
      <a:spcBef>
        <a:spcPct val="30000"/>
      </a:spcBef>
      <a:spcAft>
        <a:spcPct val="0"/>
      </a:spcAft>
      <a:defRPr sz="1000" kern="1200">
        <a:solidFill>
          <a:schemeClr val="tx1"/>
        </a:solidFill>
        <a:latin typeface="Times New Roman" pitchFamily="27" charset="0"/>
        <a:ea typeface="+mn-ea"/>
        <a:cs typeface="+mn-cs"/>
      </a:defRPr>
    </a:lvl2pPr>
    <a:lvl3pPr marL="794615" algn="l" rtl="0" eaLnBrk="0" fontAlgn="base" hangingPunct="0">
      <a:spcBef>
        <a:spcPct val="30000"/>
      </a:spcBef>
      <a:spcAft>
        <a:spcPct val="0"/>
      </a:spcAft>
      <a:defRPr sz="1000" kern="1200">
        <a:solidFill>
          <a:schemeClr val="tx1"/>
        </a:solidFill>
        <a:latin typeface="Times New Roman" pitchFamily="27" charset="0"/>
        <a:ea typeface="+mn-ea"/>
        <a:cs typeface="+mn-cs"/>
      </a:defRPr>
    </a:lvl3pPr>
    <a:lvl4pPr marL="1191922" algn="l" rtl="0" eaLnBrk="0" fontAlgn="base" hangingPunct="0">
      <a:spcBef>
        <a:spcPct val="30000"/>
      </a:spcBef>
      <a:spcAft>
        <a:spcPct val="0"/>
      </a:spcAft>
      <a:defRPr sz="1000" kern="1200">
        <a:solidFill>
          <a:schemeClr val="tx1"/>
        </a:solidFill>
        <a:latin typeface="Times New Roman" pitchFamily="27" charset="0"/>
        <a:ea typeface="+mn-ea"/>
        <a:cs typeface="+mn-cs"/>
      </a:defRPr>
    </a:lvl4pPr>
    <a:lvl5pPr marL="1589229" algn="l" rtl="0" eaLnBrk="0" fontAlgn="base" hangingPunct="0">
      <a:spcBef>
        <a:spcPct val="30000"/>
      </a:spcBef>
      <a:spcAft>
        <a:spcPct val="0"/>
      </a:spcAft>
      <a:defRPr sz="1000" kern="1200">
        <a:solidFill>
          <a:schemeClr val="tx1"/>
        </a:solidFill>
        <a:latin typeface="Times New Roman" pitchFamily="27" charset="0"/>
        <a:ea typeface="+mn-ea"/>
        <a:cs typeface="+mn-cs"/>
      </a:defRPr>
    </a:lvl5pPr>
    <a:lvl6pPr marL="1986537" algn="l" defTabSz="794615" rtl="0" eaLnBrk="1" latinLnBrk="0" hangingPunct="1">
      <a:defRPr sz="1000" kern="1200">
        <a:solidFill>
          <a:schemeClr val="tx1"/>
        </a:solidFill>
        <a:latin typeface="+mn-lt"/>
        <a:ea typeface="+mn-ea"/>
        <a:cs typeface="+mn-cs"/>
      </a:defRPr>
    </a:lvl6pPr>
    <a:lvl7pPr marL="2383845" algn="l" defTabSz="794615" rtl="0" eaLnBrk="1" latinLnBrk="0" hangingPunct="1">
      <a:defRPr sz="1000" kern="1200">
        <a:solidFill>
          <a:schemeClr val="tx1"/>
        </a:solidFill>
        <a:latin typeface="+mn-lt"/>
        <a:ea typeface="+mn-ea"/>
        <a:cs typeface="+mn-cs"/>
      </a:defRPr>
    </a:lvl7pPr>
    <a:lvl8pPr marL="2781153" algn="l" defTabSz="794615" rtl="0" eaLnBrk="1" latinLnBrk="0" hangingPunct="1">
      <a:defRPr sz="1000" kern="1200">
        <a:solidFill>
          <a:schemeClr val="tx1"/>
        </a:solidFill>
        <a:latin typeface="+mn-lt"/>
        <a:ea typeface="+mn-ea"/>
        <a:cs typeface="+mn-cs"/>
      </a:defRPr>
    </a:lvl8pPr>
    <a:lvl9pPr marL="3178460" algn="l" defTabSz="794615"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4FEB4570-57DB-462E-93B8-C404F64FC1A4}"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776138" y="2642181"/>
            <a:ext cx="31480928" cy="4953000"/>
          </a:xfrm>
          <a:prstGeom prst="rect">
            <a:avLst/>
          </a:prstGeom>
          <a:noFill/>
          <a:ln w="9525">
            <a:noFill/>
            <a:miter lim="800000"/>
            <a:headEnd/>
            <a:tailEnd/>
          </a:ln>
        </p:spPr>
        <p:txBody>
          <a:bodyPr vert="horz" wrap="square" lIns="387599" tIns="193800" rIns="387599" bIns="19380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2776138" y="8587816"/>
            <a:ext cx="31480928" cy="17828184"/>
          </a:xfrm>
          <a:prstGeom prst="rect">
            <a:avLst/>
          </a:prstGeom>
          <a:noFill/>
          <a:ln w="9525">
            <a:noFill/>
            <a:miter lim="800000"/>
            <a:headEnd/>
            <a:tailEnd/>
          </a:ln>
        </p:spPr>
        <p:txBody>
          <a:bodyPr vert="horz" wrap="square" lIns="387599" tIns="193800" rIns="387599" bIns="19380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776137" y="27077273"/>
            <a:ext cx="7715250"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defRPr sz="6100"/>
            </a:lvl1pPr>
          </a:lstStyle>
          <a:p>
            <a:endParaRPr lang="en-US"/>
          </a:p>
        </p:txBody>
      </p:sp>
      <p:sp>
        <p:nvSpPr>
          <p:cNvPr id="1029" name="Rectangle 5"/>
          <p:cNvSpPr>
            <a:spLocks noGrp="1" noChangeArrowheads="1"/>
          </p:cNvSpPr>
          <p:nvPr>
            <p:ph type="ftr" sz="quarter" idx="3"/>
          </p:nvPr>
        </p:nvSpPr>
        <p:spPr bwMode="auto">
          <a:xfrm>
            <a:off x="12654366" y="27077273"/>
            <a:ext cx="11724472"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lgn="ctr">
              <a:defRPr sz="6100"/>
            </a:lvl1pPr>
          </a:lstStyle>
          <a:p>
            <a:endParaRPr lang="en-US"/>
          </a:p>
        </p:txBody>
      </p:sp>
      <p:sp>
        <p:nvSpPr>
          <p:cNvPr id="1030" name="Rectangle 6"/>
          <p:cNvSpPr>
            <a:spLocks noGrp="1" noChangeArrowheads="1"/>
          </p:cNvSpPr>
          <p:nvPr>
            <p:ph type="sldNum" sz="quarter" idx="4"/>
          </p:nvPr>
        </p:nvSpPr>
        <p:spPr bwMode="auto">
          <a:xfrm>
            <a:off x="26541814" y="27077273"/>
            <a:ext cx="7715250" cy="1980909"/>
          </a:xfrm>
          <a:prstGeom prst="rect">
            <a:avLst/>
          </a:prstGeom>
          <a:noFill/>
          <a:ln w="9525">
            <a:noFill/>
            <a:miter lim="800000"/>
            <a:headEnd/>
            <a:tailEnd/>
          </a:ln>
          <a:effectLst/>
        </p:spPr>
        <p:txBody>
          <a:bodyPr vert="horz" wrap="square" lIns="387599" tIns="193800" rIns="387599" bIns="193800" numCol="1" anchor="t" anchorCtr="0" compatLnSpc="1">
            <a:prstTxWarp prst="textNoShape">
              <a:avLst/>
            </a:prstTxWarp>
          </a:bodyPr>
          <a:lstStyle>
            <a:lvl1pPr algn="r">
              <a:defRPr sz="6100"/>
            </a:lvl1pPr>
          </a:lstStyle>
          <a:p>
            <a:fld id="{0870CD87-B729-45C9-B46A-E130E2DB8C2C}" type="slidenum">
              <a:rPr lang="en-US"/>
              <a:pPr/>
              <a:t>‹#›</a:t>
            </a:fld>
            <a:endParaRPr lang="en-US"/>
          </a:p>
        </p:txBody>
      </p:sp>
      <p:sp>
        <p:nvSpPr>
          <p:cNvPr id="7" name="Rectangle 6"/>
          <p:cNvSpPr/>
          <p:nvPr userDrawn="1"/>
        </p:nvSpPr>
        <p:spPr bwMode="auto">
          <a:xfrm>
            <a:off x="377890" y="401595"/>
            <a:ext cx="36277420" cy="28914811"/>
          </a:xfrm>
          <a:prstGeom prst="rect">
            <a:avLst/>
          </a:prstGeom>
          <a:blipFill rotWithShape="1">
            <a:blip r:embed="rId3"/>
            <a:tile tx="0" ty="0" sx="100000" sy="100000" flip="none" algn="tl"/>
          </a:blipFill>
          <a:ln w="9525" cap="flat" cmpd="sng" algn="ctr">
            <a:no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8" name="Rectangle 7"/>
          <p:cNvSpPr/>
          <p:nvPr userDrawn="1"/>
        </p:nvSpPr>
        <p:spPr bwMode="auto">
          <a:xfrm>
            <a:off x="92245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9" name="Rectangle 8"/>
          <p:cNvSpPr/>
          <p:nvPr userDrawn="1"/>
        </p:nvSpPr>
        <p:spPr bwMode="auto">
          <a:xfrm>
            <a:off x="988061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0" name="Rectangle 9"/>
          <p:cNvSpPr/>
          <p:nvPr userDrawn="1"/>
        </p:nvSpPr>
        <p:spPr bwMode="auto">
          <a:xfrm>
            <a:off x="18838771"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1" name="Rectangle 10"/>
          <p:cNvSpPr/>
          <p:nvPr userDrawn="1"/>
        </p:nvSpPr>
        <p:spPr bwMode="auto">
          <a:xfrm>
            <a:off x="27796932" y="4829928"/>
            <a:ext cx="8313576" cy="24169907"/>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
        <p:nvSpPr>
          <p:cNvPr id="12" name="Rectangle 11"/>
          <p:cNvSpPr/>
          <p:nvPr userDrawn="1"/>
        </p:nvSpPr>
        <p:spPr bwMode="auto">
          <a:xfrm>
            <a:off x="922451" y="439457"/>
            <a:ext cx="35188057" cy="3921267"/>
          </a:xfrm>
          <a:prstGeom prst="rect">
            <a:avLst/>
          </a:prstGeom>
          <a:solidFill>
            <a:srgbClr val="FFCC00"/>
          </a:solidFill>
          <a:ln w="9525" cap="flat" cmpd="sng" algn="ctr">
            <a:noFill/>
            <a:prstDash val="solid"/>
            <a:round/>
            <a:headEnd type="none" w="med" len="med"/>
            <a:tailEnd type="none" w="med" len="med"/>
          </a:ln>
          <a:effectLst/>
        </p:spPr>
        <p:txBody>
          <a:bodyPr vert="horz" wrap="square" lIns="77614" tIns="38807" rIns="77614" bIns="38807" numCol="1" rtlCol="0" anchor="t" anchorCtr="0" compatLnSpc="1">
            <a:prstTxWarp prst="textNoShape">
              <a:avLst/>
            </a:prstTxWarp>
          </a:bodyPr>
          <a:lstStyle/>
          <a:p>
            <a:pPr marL="0" marR="0" indent="0" algn="l" defTabSz="933797"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Times New Roman" pitchFamily="27" charset="0"/>
            </a:endParaRPr>
          </a:p>
        </p:txBody>
      </p:sp>
    </p:spTree>
  </p:cSld>
  <p:clrMap bg1="lt1" tx1="dk1" bg2="lt2" tx2="dk2" accent1="accent1" accent2="accent2" accent3="accent3" accent4="accent4" accent5="accent5" accent6="accent6" hlink="hlink" folHlink="folHlink"/>
  <p:sldLayoutIdLst>
    <p:sldLayoutId id="2147483655" r:id="rId1"/>
  </p:sldLayoutIdLst>
  <p:timing>
    <p:tnLst>
      <p:par>
        <p:cTn xmlns:p14="http://schemas.microsoft.com/office/powerpoint/2010/main" id="1" dur="indefinite" restart="never" nodeType="tmRoot"/>
      </p:par>
    </p:tnLst>
  </p:timing>
  <p:txStyles>
    <p:titleStyle>
      <a:lvl1pPr algn="ctr" defTabSz="3877887" rtl="0" eaLnBrk="0" fontAlgn="base" hangingPunct="0">
        <a:spcBef>
          <a:spcPct val="0"/>
        </a:spcBef>
        <a:spcAft>
          <a:spcPct val="0"/>
        </a:spcAft>
        <a:defRPr sz="18400">
          <a:solidFill>
            <a:schemeClr val="tx2"/>
          </a:solidFill>
          <a:latin typeface="+mj-lt"/>
          <a:ea typeface="+mj-ea"/>
          <a:cs typeface="+mj-cs"/>
        </a:defRPr>
      </a:lvl1pPr>
      <a:lvl2pPr algn="ctr" defTabSz="3877887" rtl="0" eaLnBrk="0" fontAlgn="base" hangingPunct="0">
        <a:spcBef>
          <a:spcPct val="0"/>
        </a:spcBef>
        <a:spcAft>
          <a:spcPct val="0"/>
        </a:spcAft>
        <a:defRPr sz="18400">
          <a:solidFill>
            <a:schemeClr val="tx2"/>
          </a:solidFill>
          <a:latin typeface="Times New Roman" pitchFamily="27" charset="0"/>
        </a:defRPr>
      </a:lvl2pPr>
      <a:lvl3pPr algn="ctr" defTabSz="3877887" rtl="0" eaLnBrk="0" fontAlgn="base" hangingPunct="0">
        <a:spcBef>
          <a:spcPct val="0"/>
        </a:spcBef>
        <a:spcAft>
          <a:spcPct val="0"/>
        </a:spcAft>
        <a:defRPr sz="18400">
          <a:solidFill>
            <a:schemeClr val="tx2"/>
          </a:solidFill>
          <a:latin typeface="Times New Roman" pitchFamily="27" charset="0"/>
        </a:defRPr>
      </a:lvl3pPr>
      <a:lvl4pPr algn="ctr" defTabSz="3877887" rtl="0" eaLnBrk="0" fontAlgn="base" hangingPunct="0">
        <a:spcBef>
          <a:spcPct val="0"/>
        </a:spcBef>
        <a:spcAft>
          <a:spcPct val="0"/>
        </a:spcAft>
        <a:defRPr sz="18400">
          <a:solidFill>
            <a:schemeClr val="tx2"/>
          </a:solidFill>
          <a:latin typeface="Times New Roman" pitchFamily="27" charset="0"/>
        </a:defRPr>
      </a:lvl4pPr>
      <a:lvl5pPr algn="ctr" defTabSz="3877887" rtl="0" eaLnBrk="0" fontAlgn="base" hangingPunct="0">
        <a:spcBef>
          <a:spcPct val="0"/>
        </a:spcBef>
        <a:spcAft>
          <a:spcPct val="0"/>
        </a:spcAft>
        <a:defRPr sz="18400">
          <a:solidFill>
            <a:schemeClr val="tx2"/>
          </a:solidFill>
          <a:latin typeface="Times New Roman" pitchFamily="27" charset="0"/>
        </a:defRPr>
      </a:lvl5pPr>
      <a:lvl6pPr marL="397307" algn="ctr" defTabSz="3877887" rtl="0" fontAlgn="base">
        <a:spcBef>
          <a:spcPct val="0"/>
        </a:spcBef>
        <a:spcAft>
          <a:spcPct val="0"/>
        </a:spcAft>
        <a:defRPr sz="18400">
          <a:solidFill>
            <a:schemeClr val="tx2"/>
          </a:solidFill>
          <a:latin typeface="Times New Roman" pitchFamily="27" charset="0"/>
        </a:defRPr>
      </a:lvl6pPr>
      <a:lvl7pPr marL="794615" algn="ctr" defTabSz="3877887" rtl="0" fontAlgn="base">
        <a:spcBef>
          <a:spcPct val="0"/>
        </a:spcBef>
        <a:spcAft>
          <a:spcPct val="0"/>
        </a:spcAft>
        <a:defRPr sz="18400">
          <a:solidFill>
            <a:schemeClr val="tx2"/>
          </a:solidFill>
          <a:latin typeface="Times New Roman" pitchFamily="27" charset="0"/>
        </a:defRPr>
      </a:lvl7pPr>
      <a:lvl8pPr marL="1191922" algn="ctr" defTabSz="3877887" rtl="0" fontAlgn="base">
        <a:spcBef>
          <a:spcPct val="0"/>
        </a:spcBef>
        <a:spcAft>
          <a:spcPct val="0"/>
        </a:spcAft>
        <a:defRPr sz="18400">
          <a:solidFill>
            <a:schemeClr val="tx2"/>
          </a:solidFill>
          <a:latin typeface="Times New Roman" pitchFamily="27" charset="0"/>
        </a:defRPr>
      </a:lvl8pPr>
      <a:lvl9pPr marL="1589229" algn="ctr" defTabSz="3877887" rtl="0" fontAlgn="base">
        <a:spcBef>
          <a:spcPct val="0"/>
        </a:spcBef>
        <a:spcAft>
          <a:spcPct val="0"/>
        </a:spcAft>
        <a:defRPr sz="18400">
          <a:solidFill>
            <a:schemeClr val="tx2"/>
          </a:solidFill>
          <a:latin typeface="Times New Roman" pitchFamily="27" charset="0"/>
        </a:defRPr>
      </a:lvl9pPr>
    </p:titleStyle>
    <p:bodyStyle>
      <a:lvl1pPr marL="1452656" indent="-1452656" algn="l" defTabSz="3877887" rtl="0" eaLnBrk="0" fontAlgn="base" hangingPunct="0">
        <a:spcBef>
          <a:spcPct val="20000"/>
        </a:spcBef>
        <a:spcAft>
          <a:spcPct val="0"/>
        </a:spcAft>
        <a:buChar char="•"/>
        <a:defRPr sz="13600">
          <a:solidFill>
            <a:schemeClr val="tx1"/>
          </a:solidFill>
          <a:latin typeface="+mn-lt"/>
          <a:ea typeface="+mn-ea"/>
          <a:cs typeface="+mn-cs"/>
        </a:defRPr>
      </a:lvl1pPr>
      <a:lvl2pPr marL="3148110" indent="-1209857" algn="l" defTabSz="3877887" rtl="0" eaLnBrk="0" fontAlgn="base" hangingPunct="0">
        <a:spcBef>
          <a:spcPct val="20000"/>
        </a:spcBef>
        <a:spcAft>
          <a:spcPct val="0"/>
        </a:spcAft>
        <a:buChar char="–"/>
        <a:defRPr sz="11600">
          <a:solidFill>
            <a:schemeClr val="tx1"/>
          </a:solidFill>
          <a:latin typeface="+mn-lt"/>
        </a:defRPr>
      </a:lvl2pPr>
      <a:lvl3pPr marL="4842185" indent="-964299" algn="l" defTabSz="3877887" rtl="0" eaLnBrk="0" fontAlgn="base" hangingPunct="0">
        <a:spcBef>
          <a:spcPct val="20000"/>
        </a:spcBef>
        <a:spcAft>
          <a:spcPct val="0"/>
        </a:spcAft>
        <a:buChar char="•"/>
        <a:defRPr sz="10200">
          <a:solidFill>
            <a:schemeClr val="tx1"/>
          </a:solidFill>
          <a:latin typeface="+mn-lt"/>
        </a:defRPr>
      </a:lvl3pPr>
      <a:lvl4pPr marL="6781818" indent="-965678" algn="l" defTabSz="3877887" rtl="0" eaLnBrk="0" fontAlgn="base" hangingPunct="0">
        <a:spcBef>
          <a:spcPct val="20000"/>
        </a:spcBef>
        <a:spcAft>
          <a:spcPct val="0"/>
        </a:spcAft>
        <a:buChar char="–"/>
        <a:defRPr sz="8500">
          <a:solidFill>
            <a:schemeClr val="tx1"/>
          </a:solidFill>
          <a:latin typeface="+mn-lt"/>
        </a:defRPr>
      </a:lvl4pPr>
      <a:lvl5pPr marL="8720071" indent="-968437" algn="l" defTabSz="3877887" rtl="0" eaLnBrk="0" fontAlgn="base" hangingPunct="0">
        <a:spcBef>
          <a:spcPct val="20000"/>
        </a:spcBef>
        <a:spcAft>
          <a:spcPct val="0"/>
        </a:spcAft>
        <a:buChar char="»"/>
        <a:defRPr sz="8500">
          <a:solidFill>
            <a:schemeClr val="tx1"/>
          </a:solidFill>
          <a:latin typeface="+mn-lt"/>
        </a:defRPr>
      </a:lvl5pPr>
      <a:lvl6pPr marL="9117379" indent="-968437" algn="l" defTabSz="3877887" rtl="0" fontAlgn="base">
        <a:spcBef>
          <a:spcPct val="20000"/>
        </a:spcBef>
        <a:spcAft>
          <a:spcPct val="0"/>
        </a:spcAft>
        <a:buChar char="»"/>
        <a:defRPr sz="8500">
          <a:solidFill>
            <a:schemeClr val="tx1"/>
          </a:solidFill>
          <a:latin typeface="+mn-lt"/>
        </a:defRPr>
      </a:lvl6pPr>
      <a:lvl7pPr marL="9514686" indent="-968437" algn="l" defTabSz="3877887" rtl="0" fontAlgn="base">
        <a:spcBef>
          <a:spcPct val="20000"/>
        </a:spcBef>
        <a:spcAft>
          <a:spcPct val="0"/>
        </a:spcAft>
        <a:buChar char="»"/>
        <a:defRPr sz="8500">
          <a:solidFill>
            <a:schemeClr val="tx1"/>
          </a:solidFill>
          <a:latin typeface="+mn-lt"/>
        </a:defRPr>
      </a:lvl7pPr>
      <a:lvl8pPr marL="9911994" indent="-968437" algn="l" defTabSz="3877887" rtl="0" fontAlgn="base">
        <a:spcBef>
          <a:spcPct val="20000"/>
        </a:spcBef>
        <a:spcAft>
          <a:spcPct val="0"/>
        </a:spcAft>
        <a:buChar char="»"/>
        <a:defRPr sz="8500">
          <a:solidFill>
            <a:schemeClr val="tx1"/>
          </a:solidFill>
          <a:latin typeface="+mn-lt"/>
        </a:defRPr>
      </a:lvl8pPr>
      <a:lvl9pPr marL="10309302" indent="-968437" algn="l" defTabSz="3877887" rtl="0" fontAlgn="base">
        <a:spcBef>
          <a:spcPct val="20000"/>
        </a:spcBef>
        <a:spcAft>
          <a:spcPct val="0"/>
        </a:spcAft>
        <a:buChar char="»"/>
        <a:defRPr sz="8500">
          <a:solidFill>
            <a:schemeClr val="tx1"/>
          </a:solidFill>
          <a:latin typeface="+mn-lt"/>
        </a:defRPr>
      </a:lvl9pPr>
    </p:bodyStyle>
    <p:otherStyle>
      <a:defPPr>
        <a:defRPr lang="en-US"/>
      </a:defPPr>
      <a:lvl1pPr marL="0" algn="l" defTabSz="794615" rtl="0" eaLnBrk="1" latinLnBrk="0" hangingPunct="1">
        <a:defRPr sz="1500" kern="1200">
          <a:solidFill>
            <a:schemeClr val="tx1"/>
          </a:solidFill>
          <a:latin typeface="+mn-lt"/>
          <a:ea typeface="+mn-ea"/>
          <a:cs typeface="+mn-cs"/>
        </a:defRPr>
      </a:lvl1pPr>
      <a:lvl2pPr marL="397307" algn="l" defTabSz="794615" rtl="0" eaLnBrk="1" latinLnBrk="0" hangingPunct="1">
        <a:defRPr sz="1500" kern="1200">
          <a:solidFill>
            <a:schemeClr val="tx1"/>
          </a:solidFill>
          <a:latin typeface="+mn-lt"/>
          <a:ea typeface="+mn-ea"/>
          <a:cs typeface="+mn-cs"/>
        </a:defRPr>
      </a:lvl2pPr>
      <a:lvl3pPr marL="794615" algn="l" defTabSz="794615" rtl="0" eaLnBrk="1" latinLnBrk="0" hangingPunct="1">
        <a:defRPr sz="1500" kern="1200">
          <a:solidFill>
            <a:schemeClr val="tx1"/>
          </a:solidFill>
          <a:latin typeface="+mn-lt"/>
          <a:ea typeface="+mn-ea"/>
          <a:cs typeface="+mn-cs"/>
        </a:defRPr>
      </a:lvl3pPr>
      <a:lvl4pPr marL="1191922" algn="l" defTabSz="794615" rtl="0" eaLnBrk="1" latinLnBrk="0" hangingPunct="1">
        <a:defRPr sz="1500" kern="1200">
          <a:solidFill>
            <a:schemeClr val="tx1"/>
          </a:solidFill>
          <a:latin typeface="+mn-lt"/>
          <a:ea typeface="+mn-ea"/>
          <a:cs typeface="+mn-cs"/>
        </a:defRPr>
      </a:lvl4pPr>
      <a:lvl5pPr marL="1589229" algn="l" defTabSz="794615" rtl="0" eaLnBrk="1" latinLnBrk="0" hangingPunct="1">
        <a:defRPr sz="1500" kern="1200">
          <a:solidFill>
            <a:schemeClr val="tx1"/>
          </a:solidFill>
          <a:latin typeface="+mn-lt"/>
          <a:ea typeface="+mn-ea"/>
          <a:cs typeface="+mn-cs"/>
        </a:defRPr>
      </a:lvl5pPr>
      <a:lvl6pPr marL="1986537" algn="l" defTabSz="794615" rtl="0" eaLnBrk="1" latinLnBrk="0" hangingPunct="1">
        <a:defRPr sz="1500" kern="1200">
          <a:solidFill>
            <a:schemeClr val="tx1"/>
          </a:solidFill>
          <a:latin typeface="+mn-lt"/>
          <a:ea typeface="+mn-ea"/>
          <a:cs typeface="+mn-cs"/>
        </a:defRPr>
      </a:lvl6pPr>
      <a:lvl7pPr marL="2383845" algn="l" defTabSz="794615" rtl="0" eaLnBrk="1" latinLnBrk="0" hangingPunct="1">
        <a:defRPr sz="1500" kern="1200">
          <a:solidFill>
            <a:schemeClr val="tx1"/>
          </a:solidFill>
          <a:latin typeface="+mn-lt"/>
          <a:ea typeface="+mn-ea"/>
          <a:cs typeface="+mn-cs"/>
        </a:defRPr>
      </a:lvl7pPr>
      <a:lvl8pPr marL="2781153" algn="l" defTabSz="794615" rtl="0" eaLnBrk="1" latinLnBrk="0" hangingPunct="1">
        <a:defRPr sz="1500" kern="1200">
          <a:solidFill>
            <a:schemeClr val="tx1"/>
          </a:solidFill>
          <a:latin typeface="+mn-lt"/>
          <a:ea typeface="+mn-ea"/>
          <a:cs typeface="+mn-cs"/>
        </a:defRPr>
      </a:lvl8pPr>
      <a:lvl9pPr marL="3178460" algn="l" defTabSz="794615"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29710" y="706465"/>
            <a:ext cx="29702000" cy="3457959"/>
          </a:xfrm>
          <a:prstGeom prst="rect">
            <a:avLst/>
          </a:prstGeom>
          <a:noFill/>
        </p:spPr>
        <p:txBody>
          <a:bodyPr wrap="square" lIns="77614" tIns="38807" rIns="77614" bIns="38807" rtlCol="0" anchor="ctr" anchorCtr="0">
            <a:noAutofit/>
          </a:bodyPr>
          <a:lstStyle/>
          <a:p>
            <a:pPr>
              <a:spcAft>
                <a:spcPts val="424"/>
              </a:spcAft>
            </a:pPr>
            <a:r>
              <a:rPr lang="en-US" sz="8100" b="1" dirty="0" smtClean="0">
                <a:latin typeface="Arial"/>
                <a:cs typeface="Arial"/>
              </a:rPr>
              <a:t>							       Classroom Implementation</a:t>
            </a:r>
            <a:endParaRPr lang="en-US" sz="8100" b="1" i="1" dirty="0" smtClean="0">
              <a:latin typeface="Arial"/>
              <a:cs typeface="Arial"/>
            </a:endParaRPr>
          </a:p>
          <a:p>
            <a:r>
              <a:rPr lang="en-US" sz="4100" b="1" dirty="0" smtClean="0">
                <a:latin typeface="Arial"/>
                <a:cs typeface="Arial"/>
              </a:rPr>
              <a:t>Leah Pate, </a:t>
            </a:r>
            <a:r>
              <a:rPr lang="en-US" sz="4100" b="1" dirty="0" err="1" smtClean="0">
                <a:latin typeface="Arial"/>
                <a:cs typeface="Arial"/>
              </a:rPr>
              <a:t>Annsley</a:t>
            </a:r>
            <a:r>
              <a:rPr lang="en-US" sz="4100" b="1" dirty="0" smtClean="0">
                <a:latin typeface="Arial"/>
                <a:cs typeface="Arial"/>
              </a:rPr>
              <a:t> Harrington, Emily Moller; University of Georgia</a:t>
            </a:r>
            <a:endParaRPr lang="en-US" sz="4100" b="1" dirty="0">
              <a:latin typeface="Arial"/>
              <a:cs typeface="Arial"/>
            </a:endParaRPr>
          </a:p>
        </p:txBody>
      </p:sp>
      <p:sp>
        <p:nvSpPr>
          <p:cNvPr id="5" name="TextBox 4"/>
          <p:cNvSpPr txBox="1"/>
          <p:nvPr/>
        </p:nvSpPr>
        <p:spPr>
          <a:xfrm>
            <a:off x="940797" y="4833477"/>
            <a:ext cx="8283588"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Introduction: </a:t>
            </a:r>
            <a:r>
              <a:rPr lang="en-US" sz="4100" b="1" i="1" dirty="0" smtClean="0">
                <a:solidFill>
                  <a:schemeClr val="tx1"/>
                </a:solidFill>
                <a:latin typeface="Arial"/>
                <a:cs typeface="Arial"/>
              </a:rPr>
              <a:t>Why </a:t>
            </a:r>
            <a:r>
              <a:rPr lang="en-US" sz="4100" b="1" i="1" dirty="0" err="1" smtClean="0">
                <a:solidFill>
                  <a:schemeClr val="tx1"/>
                </a:solidFill>
                <a:latin typeface="Arial"/>
                <a:cs typeface="Arial"/>
              </a:rPr>
              <a:t>Roborobo</a:t>
            </a:r>
            <a:r>
              <a:rPr lang="en-US" sz="4100" b="1" i="1" dirty="0" smtClean="0">
                <a:solidFill>
                  <a:schemeClr val="tx1"/>
                </a:solidFill>
                <a:latin typeface="Arial"/>
                <a:cs typeface="Arial"/>
              </a:rPr>
              <a:t>?</a:t>
            </a:r>
            <a:endParaRPr lang="en-US" sz="4100" b="1" dirty="0" smtClean="0">
              <a:solidFill>
                <a:schemeClr val="tx1"/>
              </a:solidFill>
              <a:latin typeface="Arial"/>
              <a:cs typeface="Arial"/>
            </a:endParaRPr>
          </a:p>
        </p:txBody>
      </p:sp>
      <p:sp>
        <p:nvSpPr>
          <p:cNvPr id="6" name="TextBox 5"/>
          <p:cNvSpPr txBox="1"/>
          <p:nvPr/>
        </p:nvSpPr>
        <p:spPr>
          <a:xfrm>
            <a:off x="960893" y="17264084"/>
            <a:ext cx="8253444"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Classroom Goals </a:t>
            </a:r>
          </a:p>
        </p:txBody>
      </p:sp>
      <p:sp>
        <p:nvSpPr>
          <p:cNvPr id="8" name="TextBox 7"/>
          <p:cNvSpPr txBox="1"/>
          <p:nvPr/>
        </p:nvSpPr>
        <p:spPr>
          <a:xfrm>
            <a:off x="18860757" y="4833477"/>
            <a:ext cx="8274280"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State Standards</a:t>
            </a:r>
          </a:p>
        </p:txBody>
      </p:sp>
      <p:sp>
        <p:nvSpPr>
          <p:cNvPr id="9" name="TextBox 8"/>
          <p:cNvSpPr txBox="1"/>
          <p:nvPr/>
        </p:nvSpPr>
        <p:spPr>
          <a:xfrm>
            <a:off x="27833935" y="12526214"/>
            <a:ext cx="8241397"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Conclusions</a:t>
            </a:r>
          </a:p>
        </p:txBody>
      </p:sp>
      <p:sp>
        <p:nvSpPr>
          <p:cNvPr id="10" name="TextBox 9"/>
          <p:cNvSpPr txBox="1"/>
          <p:nvPr/>
        </p:nvSpPr>
        <p:spPr>
          <a:xfrm>
            <a:off x="27822312" y="23897608"/>
            <a:ext cx="8283381"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References</a:t>
            </a:r>
          </a:p>
        </p:txBody>
      </p:sp>
      <p:sp>
        <p:nvSpPr>
          <p:cNvPr id="17" name="Text Box 10"/>
          <p:cNvSpPr txBox="1">
            <a:spLocks noChangeArrowheads="1"/>
          </p:cNvSpPr>
          <p:nvPr/>
        </p:nvSpPr>
        <p:spPr bwMode="auto">
          <a:xfrm>
            <a:off x="27782554" y="25436516"/>
            <a:ext cx="8292778" cy="3867378"/>
          </a:xfrm>
          <a:prstGeom prst="rect">
            <a:avLst/>
          </a:prstGeom>
          <a:noFill/>
          <a:ln w="9525">
            <a:noFill/>
            <a:miter lim="800000"/>
            <a:headEnd/>
            <a:tailEnd/>
          </a:ln>
        </p:spPr>
        <p:txBody>
          <a:bodyPr wrap="square" lIns="387599" tIns="390988" rIns="387599" bIns="390988">
            <a:spAutoFit/>
          </a:bodyPr>
          <a:lstStyle/>
          <a:p>
            <a:pPr marL="409723" indent="-409723" defTabSz="3877887">
              <a:spcBef>
                <a:spcPct val="50000"/>
              </a:spcBef>
            </a:pPr>
            <a:r>
              <a:rPr lang="en-US" dirty="0" smtClean="0"/>
              <a:t>Georgia Performance Standards (GPS). (</a:t>
            </a:r>
            <a:r>
              <a:rPr lang="en-US" dirty="0" err="1" smtClean="0"/>
              <a:t>n.d.</a:t>
            </a:r>
            <a:r>
              <a:rPr lang="en-US" dirty="0" smtClean="0"/>
              <a:t>). Retrieved December 3, 2014, from https://www.georgiastandards.org/Standards/Pages/BrowseStandards/BrowseGPS.aspx </a:t>
            </a:r>
          </a:p>
          <a:p>
            <a:pPr marL="409723" indent="-409723" defTabSz="3877887">
              <a:spcBef>
                <a:spcPct val="50000"/>
              </a:spcBef>
            </a:pPr>
            <a:r>
              <a:rPr lang="en-US" dirty="0"/>
              <a:t>Park, J., Um, G., &amp; Choi, Y. (2014). </a:t>
            </a:r>
            <a:r>
              <a:rPr lang="en-US" i="1" dirty="0" err="1"/>
              <a:t>Roborobo</a:t>
            </a:r>
            <a:r>
              <a:rPr lang="en-US" i="1" dirty="0"/>
              <a:t> </a:t>
            </a:r>
            <a:r>
              <a:rPr lang="en-US" i="1" dirty="0" err="1"/>
              <a:t>Intelligetn</a:t>
            </a:r>
            <a:r>
              <a:rPr lang="en-US" i="1" dirty="0"/>
              <a:t> Robot School Step 02</a:t>
            </a:r>
            <a:r>
              <a:rPr lang="en-US" dirty="0"/>
              <a:t>. Republic of Korea: </a:t>
            </a:r>
            <a:r>
              <a:rPr lang="en-US" dirty="0" err="1"/>
              <a:t>RoboRobo</a:t>
            </a:r>
            <a:r>
              <a:rPr lang="en-US" dirty="0"/>
              <a:t>.</a:t>
            </a:r>
          </a:p>
          <a:p>
            <a:pPr marL="409723" indent="-409723" defTabSz="3877887">
              <a:spcBef>
                <a:spcPct val="50000"/>
              </a:spcBef>
            </a:pPr>
            <a:endParaRPr lang="en-US" dirty="0">
              <a:cs typeface="Times New Roman" pitchFamily="27" charset="0"/>
            </a:endParaRPr>
          </a:p>
        </p:txBody>
      </p:sp>
      <p:sp>
        <p:nvSpPr>
          <p:cNvPr id="21" name="Rectangle 20"/>
          <p:cNvSpPr/>
          <p:nvPr/>
        </p:nvSpPr>
        <p:spPr>
          <a:xfrm>
            <a:off x="27997187" y="11553219"/>
            <a:ext cx="7902343" cy="632370"/>
          </a:xfrm>
          <a:prstGeom prst="rect">
            <a:avLst/>
          </a:prstGeom>
        </p:spPr>
        <p:txBody>
          <a:bodyPr wrap="square" lIns="77614" tIns="38807" rIns="77614" bIns="38807">
            <a:spAutoFit/>
          </a:bodyPr>
          <a:lstStyle/>
          <a:p>
            <a:r>
              <a:rPr lang="en-US" sz="3600" i="1" dirty="0" err="1" smtClean="0"/>
              <a:t>FortressBot</a:t>
            </a:r>
            <a:r>
              <a:rPr lang="en-US" sz="3600" i="1" dirty="0" smtClean="0"/>
              <a:t> </a:t>
            </a:r>
            <a:endParaRPr lang="en-US" i="1" dirty="0"/>
          </a:p>
        </p:txBody>
      </p:sp>
      <p:pic>
        <p:nvPicPr>
          <p:cNvPr id="1026" name="Picture 2" descr="E:\logos_web\logos_web\round3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88620" y="892394"/>
            <a:ext cx="2895600" cy="30861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9546" y="13569132"/>
            <a:ext cx="5438552" cy="3353774"/>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1307376" y="6580593"/>
            <a:ext cx="7421921" cy="7294305"/>
          </a:xfrm>
          <a:prstGeom prst="rect">
            <a:avLst/>
          </a:prstGeom>
          <a:noFill/>
        </p:spPr>
        <p:txBody>
          <a:bodyPr wrap="square" rtlCol="0">
            <a:spAutoFit/>
          </a:bodyPr>
          <a:lstStyle/>
          <a:p>
            <a:r>
              <a:rPr lang="en-US" sz="3600" dirty="0" smtClean="0"/>
              <a:t>	Our world is growing in technological advances exponentially by the minute. In order to adhere to these changes and keep students up to date, we examined how to incorporate STEM, science, technology, engineering, and math, into an elementary classroom. </a:t>
            </a:r>
            <a:r>
              <a:rPr lang="en-US" sz="3600" i="1" dirty="0" err="1" smtClean="0"/>
              <a:t>Roborobo</a:t>
            </a:r>
            <a:r>
              <a:rPr lang="en-US" sz="3600" dirty="0" smtClean="0"/>
              <a:t> </a:t>
            </a:r>
            <a:r>
              <a:rPr lang="en-US" sz="3600" dirty="0"/>
              <a:t>is a unique classroom opportunity that allows students </a:t>
            </a:r>
            <a:r>
              <a:rPr lang="en-US" sz="3600" dirty="0" smtClean="0"/>
              <a:t>to review and implement the engineering design process while also learning common core curriculum in math and science. </a:t>
            </a:r>
            <a:endParaRPr lang="en-US" sz="3600" dirty="0"/>
          </a:p>
        </p:txBody>
      </p:sp>
      <p:sp>
        <p:nvSpPr>
          <p:cNvPr id="11" name="TextBox 10"/>
          <p:cNvSpPr txBox="1"/>
          <p:nvPr/>
        </p:nvSpPr>
        <p:spPr>
          <a:xfrm>
            <a:off x="1159678" y="19401183"/>
            <a:ext cx="7688890" cy="9325630"/>
          </a:xfrm>
          <a:prstGeom prst="rect">
            <a:avLst/>
          </a:prstGeom>
          <a:noFill/>
        </p:spPr>
        <p:txBody>
          <a:bodyPr wrap="square" rtlCol="0">
            <a:spAutoFit/>
          </a:bodyPr>
          <a:lstStyle/>
          <a:p>
            <a:pPr marL="571500" indent="-571500">
              <a:buFont typeface="Arial" panose="020B0604020202020204" pitchFamily="34" charset="0"/>
              <a:buChar char="•"/>
            </a:pPr>
            <a:r>
              <a:rPr lang="en-US" sz="4400" dirty="0" smtClean="0"/>
              <a:t>Allow students to work with </a:t>
            </a:r>
            <a:r>
              <a:rPr lang="en-US" sz="4400" i="1" dirty="0" err="1" smtClean="0"/>
              <a:t>Roborobo</a:t>
            </a:r>
            <a:r>
              <a:rPr lang="en-US" sz="4400" dirty="0" smtClean="0"/>
              <a:t> to explore the Engineering Design Process</a:t>
            </a:r>
          </a:p>
          <a:p>
            <a:pPr marL="571500" indent="-571500">
              <a:buFont typeface="Arial" panose="020B0604020202020204" pitchFamily="34" charset="0"/>
              <a:buChar char="•"/>
            </a:pPr>
            <a:r>
              <a:rPr lang="en-US" sz="4400" dirty="0" smtClean="0"/>
              <a:t>Successfully  gain student understanding of why robotics, STEM, and the EDP are life applicable concepts</a:t>
            </a:r>
          </a:p>
          <a:p>
            <a:pPr marL="571500" indent="-571500">
              <a:buFont typeface="Arial" panose="020B0604020202020204" pitchFamily="34" charset="0"/>
              <a:buChar char="•"/>
            </a:pPr>
            <a:r>
              <a:rPr lang="en-US" sz="4400" dirty="0" smtClean="0"/>
              <a:t>Use </a:t>
            </a:r>
            <a:r>
              <a:rPr lang="en-US" sz="4400" i="1" dirty="0" err="1" smtClean="0"/>
              <a:t>Roborobo</a:t>
            </a:r>
            <a:r>
              <a:rPr lang="en-US" sz="4400" i="1" dirty="0" smtClean="0"/>
              <a:t> </a:t>
            </a:r>
            <a:r>
              <a:rPr lang="en-US" sz="4400" dirty="0" smtClean="0"/>
              <a:t>to  aid  in learning state standards in math and science.</a:t>
            </a:r>
          </a:p>
          <a:p>
            <a:pPr marL="571500" indent="-571500">
              <a:buFont typeface="Arial" panose="020B0604020202020204" pitchFamily="34" charset="0"/>
              <a:buChar char="•"/>
            </a:pPr>
            <a:r>
              <a:rPr lang="en-US" sz="4400" dirty="0" smtClean="0"/>
              <a:t>Expose elementary students to robotics at a young age</a:t>
            </a:r>
          </a:p>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endParaRPr lang="en-US" sz="3600" dirty="0"/>
          </a:p>
        </p:txBody>
      </p:sp>
      <p:sp>
        <p:nvSpPr>
          <p:cNvPr id="24" name="TextBox 23"/>
          <p:cNvSpPr txBox="1"/>
          <p:nvPr/>
        </p:nvSpPr>
        <p:spPr>
          <a:xfrm>
            <a:off x="9919145" y="4833476"/>
            <a:ext cx="8283588" cy="1495363"/>
          </a:xfrm>
          <a:prstGeom prst="rect">
            <a:avLst/>
          </a:prstGeom>
          <a:solidFill>
            <a:srgbClr val="FFCC00"/>
          </a:solidFill>
          <a:ln>
            <a:noFill/>
          </a:ln>
        </p:spPr>
        <p:style>
          <a:lnRef idx="1">
            <a:schemeClr val="accent4"/>
          </a:lnRef>
          <a:fillRef idx="3">
            <a:schemeClr val="accent4"/>
          </a:fillRef>
          <a:effectRef idx="2">
            <a:schemeClr val="accent4"/>
          </a:effectRef>
          <a:fontRef idx="minor">
            <a:schemeClr val="lt1"/>
          </a:fontRef>
        </p:style>
        <p:txBody>
          <a:bodyPr wrap="square" lIns="232843" tIns="232843" rIns="232843" bIns="232843" rtlCol="0" anchor="ctr" anchorCtr="0">
            <a:normAutofit/>
          </a:bodyPr>
          <a:lstStyle/>
          <a:p>
            <a:pPr algn="ctr">
              <a:spcAft>
                <a:spcPts val="0"/>
              </a:spcAft>
            </a:pPr>
            <a:r>
              <a:rPr lang="en-US" sz="4100" b="1" dirty="0" smtClean="0">
                <a:solidFill>
                  <a:schemeClr val="tx1"/>
                </a:solidFill>
                <a:latin typeface="Arial"/>
                <a:cs typeface="Arial"/>
              </a:rPr>
              <a:t>Possible Classroom Activities</a:t>
            </a:r>
          </a:p>
        </p:txBody>
      </p:sp>
      <p:sp>
        <p:nvSpPr>
          <p:cNvPr id="25" name="TextBox 24"/>
          <p:cNvSpPr txBox="1"/>
          <p:nvPr/>
        </p:nvSpPr>
        <p:spPr>
          <a:xfrm>
            <a:off x="28138308" y="15246019"/>
            <a:ext cx="7688890" cy="1200329"/>
          </a:xfrm>
          <a:prstGeom prst="rect">
            <a:avLst/>
          </a:prstGeom>
          <a:noFill/>
        </p:spPr>
        <p:txBody>
          <a:bodyPr wrap="square" rtlCol="0">
            <a:spAutoFit/>
          </a:bodyPr>
          <a:lstStyle/>
          <a:p>
            <a:pPr marL="571500" indent="-571500">
              <a:buFont typeface="Arial" panose="020B0604020202020204" pitchFamily="34" charset="0"/>
              <a:buChar char="•"/>
            </a:pPr>
            <a:endParaRPr lang="en-US" sz="3600" dirty="0" smtClean="0"/>
          </a:p>
          <a:p>
            <a:pPr marL="571500" indent="-571500">
              <a:buFont typeface="Arial" panose="020B0604020202020204" pitchFamily="34" charset="0"/>
              <a:buChar char="•"/>
            </a:pPr>
            <a:endParaRPr lang="en-US" sz="3600" dirty="0"/>
          </a:p>
        </p:txBody>
      </p:sp>
      <p:sp>
        <p:nvSpPr>
          <p:cNvPr id="26" name="TextBox 25"/>
          <p:cNvSpPr txBox="1"/>
          <p:nvPr/>
        </p:nvSpPr>
        <p:spPr>
          <a:xfrm>
            <a:off x="28138308" y="14249277"/>
            <a:ext cx="7688890" cy="10002738"/>
          </a:xfrm>
          <a:prstGeom prst="rect">
            <a:avLst/>
          </a:prstGeom>
          <a:noFill/>
        </p:spPr>
        <p:txBody>
          <a:bodyPr wrap="square" rtlCol="0">
            <a:spAutoFit/>
          </a:bodyPr>
          <a:lstStyle/>
          <a:p>
            <a:r>
              <a:rPr lang="en-US" sz="3800" dirty="0" smtClean="0"/>
              <a:t>	This project allowed us as future teachers to explore ways in which robotics can be incorporated into the classroom. We have found that classroom activities can often be altered or extended so that students use </a:t>
            </a:r>
            <a:r>
              <a:rPr lang="en-US" sz="3800" i="1" dirty="0" err="1" smtClean="0"/>
              <a:t>Roborobo</a:t>
            </a:r>
            <a:r>
              <a:rPr lang="en-US" sz="3800" i="1" dirty="0" smtClean="0"/>
              <a:t> </a:t>
            </a:r>
            <a:r>
              <a:rPr lang="en-US" sz="3800" dirty="0" smtClean="0"/>
              <a:t>to further their understanding  in math and science standards. It is important to see the value in STEM curriculum and to not limit our students’ learning experiences with worksheets and seminars; robotics provides active and engaged learning of state standards while offering exposure to advanced technology. </a:t>
            </a:r>
          </a:p>
          <a:p>
            <a:endParaRPr lang="en-US" sz="3600" dirty="0"/>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t="37422" b="37532"/>
          <a:stretch/>
        </p:blipFill>
        <p:spPr>
          <a:xfrm>
            <a:off x="1159679" y="618543"/>
            <a:ext cx="8461400" cy="2119244"/>
          </a:xfrm>
          <a:prstGeom prst="rect">
            <a:avLst/>
          </a:prstGeom>
        </p:spPr>
      </p:pic>
      <p:sp>
        <p:nvSpPr>
          <p:cNvPr id="29" name="TextBox 28"/>
          <p:cNvSpPr txBox="1"/>
          <p:nvPr/>
        </p:nvSpPr>
        <p:spPr>
          <a:xfrm>
            <a:off x="10349977" y="6620349"/>
            <a:ext cx="7421921" cy="11910953"/>
          </a:xfrm>
          <a:prstGeom prst="rect">
            <a:avLst/>
          </a:prstGeom>
          <a:noFill/>
        </p:spPr>
        <p:txBody>
          <a:bodyPr wrap="square" rtlCol="0">
            <a:spAutoFit/>
          </a:bodyPr>
          <a:lstStyle/>
          <a:p>
            <a:pPr marL="571500" indent="-571500">
              <a:buFont typeface="Arial" panose="020B0604020202020204" pitchFamily="34" charset="0"/>
              <a:buChar char="•"/>
            </a:pPr>
            <a:r>
              <a:rPr lang="en-US" sz="6000" dirty="0" smtClean="0"/>
              <a:t>Measurement </a:t>
            </a:r>
            <a:r>
              <a:rPr lang="en-US" sz="6000" dirty="0"/>
              <a:t>&amp; Data 4.5 </a:t>
            </a:r>
            <a:r>
              <a:rPr lang="en-US" sz="6000" dirty="0" smtClean="0"/>
              <a:t/>
            </a:r>
            <a:br>
              <a:rPr lang="en-US" sz="6000" dirty="0" smtClean="0"/>
            </a:br>
            <a:endParaRPr lang="en-US" sz="6000" dirty="0" smtClean="0"/>
          </a:p>
          <a:p>
            <a:pPr marL="571500" indent="-571500">
              <a:buFont typeface="Arial" panose="020B0604020202020204" pitchFamily="34" charset="0"/>
              <a:buChar char="•"/>
            </a:pPr>
            <a:r>
              <a:rPr lang="en-US" sz="6000" dirty="0" smtClean="0"/>
              <a:t> Multiplication</a:t>
            </a:r>
            <a:br>
              <a:rPr lang="en-US" sz="6000" dirty="0" smtClean="0"/>
            </a:br>
            <a:endParaRPr lang="en-US" sz="6000" dirty="0" smtClean="0"/>
          </a:p>
          <a:p>
            <a:pPr marL="571500" indent="-571500">
              <a:buFont typeface="Arial" panose="020B0604020202020204" pitchFamily="34" charset="0"/>
              <a:buChar char="•"/>
            </a:pPr>
            <a:r>
              <a:rPr lang="en-US" sz="6000" dirty="0" smtClean="0"/>
              <a:t> </a:t>
            </a:r>
            <a:r>
              <a:rPr lang="en-US" sz="6000" dirty="0"/>
              <a:t>Make It Move with Wheels </a:t>
            </a:r>
            <a:r>
              <a:rPr lang="en-US" sz="6000" dirty="0" smtClean="0"/>
              <a:t/>
            </a:r>
            <a:br>
              <a:rPr lang="en-US" sz="6000" dirty="0" smtClean="0"/>
            </a:br>
            <a:endParaRPr lang="en-US" sz="6000" dirty="0"/>
          </a:p>
          <a:p>
            <a:pPr marL="571500" indent="-571500">
              <a:buFont typeface="Arial" panose="020B0604020202020204" pitchFamily="34" charset="0"/>
              <a:buChar char="•"/>
            </a:pPr>
            <a:r>
              <a:rPr lang="en-US" sz="6000" dirty="0" smtClean="0"/>
              <a:t> </a:t>
            </a:r>
            <a:r>
              <a:rPr lang="en-US" sz="6000" dirty="0"/>
              <a:t>Bot </a:t>
            </a:r>
            <a:r>
              <a:rPr lang="en-US" sz="6000" dirty="0" err="1"/>
              <a:t>Gons</a:t>
            </a:r>
            <a:r>
              <a:rPr lang="en-US" sz="6000" dirty="0"/>
              <a:t> </a:t>
            </a:r>
            <a:r>
              <a:rPr lang="en-US" sz="6000" dirty="0" smtClean="0"/>
              <a:t/>
            </a:r>
            <a:br>
              <a:rPr lang="en-US" sz="6000" dirty="0" smtClean="0"/>
            </a:br>
            <a:endParaRPr lang="en-US" sz="6000" dirty="0"/>
          </a:p>
          <a:p>
            <a:pPr marL="571500" indent="-571500">
              <a:buFont typeface="Arial" panose="020B0604020202020204" pitchFamily="34" charset="0"/>
              <a:buChar char="•"/>
            </a:pPr>
            <a:r>
              <a:rPr lang="en-US" sz="6000" dirty="0" smtClean="0"/>
              <a:t> </a:t>
            </a:r>
            <a:r>
              <a:rPr lang="en-US" sz="6000" dirty="0"/>
              <a:t>Run, Robot, Run </a:t>
            </a:r>
          </a:p>
          <a:p>
            <a:endParaRPr lang="en-US" sz="3600" dirty="0"/>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p:txBody>
      </p:sp>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6116" t="16348" r="2997" b="29502"/>
          <a:stretch/>
        </p:blipFill>
        <p:spPr>
          <a:xfrm>
            <a:off x="27822312" y="4836102"/>
            <a:ext cx="8292777" cy="6587756"/>
          </a:xfrm>
          <a:prstGeom prst="rect">
            <a:avLst/>
          </a:prstGeom>
        </p:spPr>
      </p:pic>
      <p:sp>
        <p:nvSpPr>
          <p:cNvPr id="22" name="TextBox 21"/>
          <p:cNvSpPr txBox="1"/>
          <p:nvPr/>
        </p:nvSpPr>
        <p:spPr>
          <a:xfrm>
            <a:off x="19286936" y="6580591"/>
            <a:ext cx="7421921" cy="23360241"/>
          </a:xfrm>
          <a:prstGeom prst="rect">
            <a:avLst/>
          </a:prstGeom>
          <a:noFill/>
        </p:spPr>
        <p:txBody>
          <a:bodyPr wrap="square" rtlCol="0">
            <a:spAutoFit/>
          </a:bodyPr>
          <a:lstStyle/>
          <a:p>
            <a:pPr marL="571500" indent="-571500">
              <a:buFont typeface="Arial" panose="020B0604020202020204" pitchFamily="34" charset="0"/>
              <a:buChar char="•"/>
            </a:pPr>
            <a:r>
              <a:rPr lang="en-US" sz="3800" b="1" dirty="0" smtClean="0"/>
              <a:t>MCC4.MD.6 </a:t>
            </a:r>
            <a:r>
              <a:rPr lang="en-US" sz="3800" dirty="0"/>
              <a:t>Measure angles in whole- number degrees using a protractor. Sketch angles of specified measure. </a:t>
            </a:r>
            <a:endParaRPr lang="en-US" sz="3800" dirty="0" smtClean="0"/>
          </a:p>
          <a:p>
            <a:pPr marL="571500" indent="-571500">
              <a:buFont typeface="Arial" panose="020B0604020202020204" pitchFamily="34" charset="0"/>
              <a:buChar char="•"/>
            </a:pPr>
            <a:r>
              <a:rPr lang="en-US" sz="3800" dirty="0" smtClean="0"/>
              <a:t> </a:t>
            </a:r>
            <a:r>
              <a:rPr lang="en-US" sz="3800" b="1" dirty="0"/>
              <a:t>MCC4.MD.7</a:t>
            </a:r>
            <a:r>
              <a:rPr lang="en-US" sz="3800" dirty="0"/>
              <a:t> Recognize angle measure as additive. </a:t>
            </a:r>
            <a:r>
              <a:rPr lang="en-US" sz="3800" dirty="0" smtClean="0"/>
              <a:t>Solve </a:t>
            </a:r>
            <a:r>
              <a:rPr lang="en-US" sz="3800" dirty="0"/>
              <a:t>addition and subtraction problems to find unknown angles on a diagram in real world and mathematical problems, e.g., by using an equation with a symbol for the unknown angle measure. </a:t>
            </a:r>
            <a:endParaRPr lang="en-US" sz="3800" b="1" dirty="0" smtClean="0"/>
          </a:p>
          <a:p>
            <a:pPr marL="571500" indent="-571500">
              <a:buFont typeface="Arial" panose="020B0604020202020204" pitchFamily="34" charset="0"/>
              <a:buChar char="•"/>
            </a:pPr>
            <a:r>
              <a:rPr lang="en-US" sz="3800" b="1" dirty="0" smtClean="0"/>
              <a:t>MCC4.OA.1 </a:t>
            </a:r>
            <a:r>
              <a:rPr lang="en-US" sz="3800" dirty="0"/>
              <a:t>Interpret a multiplication equation as a </a:t>
            </a:r>
            <a:r>
              <a:rPr lang="en-US" sz="3800" dirty="0" smtClean="0"/>
              <a:t>comparison. </a:t>
            </a:r>
            <a:r>
              <a:rPr lang="en-US" sz="3800" dirty="0"/>
              <a:t>Represent verbal statements of multiplicative comparisons as multiplication equations. </a:t>
            </a:r>
          </a:p>
          <a:p>
            <a:pPr marL="571500" indent="-571500">
              <a:buFont typeface="Arial" panose="020B0604020202020204" pitchFamily="34" charset="0"/>
              <a:buChar char="•"/>
            </a:pPr>
            <a:r>
              <a:rPr lang="en-US" sz="3800" b="1" dirty="0" smtClean="0"/>
              <a:t>MCC3.MD.3 </a:t>
            </a:r>
            <a:r>
              <a:rPr lang="en-US" sz="3800" dirty="0"/>
              <a:t>Draw a scaled picture graph and a scaled bar graph to represent a data set with several categories. Solve one- and two-step “how many more” and “how many less” problems using information presented in scaled bar graphs. </a:t>
            </a:r>
            <a:endParaRPr lang="en-US" sz="3800" dirty="0" smtClean="0"/>
          </a:p>
          <a:p>
            <a:pPr marL="571500" indent="-571500">
              <a:buFont typeface="Arial" panose="020B0604020202020204" pitchFamily="34" charset="0"/>
              <a:buChar char="•"/>
            </a:pPr>
            <a:r>
              <a:rPr lang="en-US" sz="3800" dirty="0" smtClean="0"/>
              <a:t> </a:t>
            </a:r>
            <a:r>
              <a:rPr lang="en-US" sz="3800" b="1" dirty="0"/>
              <a:t>MCC3.MD.8 </a:t>
            </a:r>
            <a:r>
              <a:rPr lang="en-US" sz="3800" dirty="0"/>
              <a:t>Solve real world and mathematical problems involving perimeters of polygons, including finding the perimeter given the side lengths, finding an unknown side length, and exhibiting rectangles with the same perimeter and different areas or with the same area and different perimeters. </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02377" y="19022046"/>
            <a:ext cx="7149272" cy="5361954"/>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a:themeElements>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1001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Times New Roman" pitchFamily="27" charset="0"/>
          </a:defRPr>
        </a:defPPr>
      </a:lstStyle>
    </a:lnDef>
  </a:objectDefaults>
  <a:extraClrSchemeLst>
    <a:extraClrScheme>
      <a:clrScheme name="Blan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3299</TotalTime>
  <Words>328</Words>
  <Application>Microsoft Macintosh PowerPoint</Application>
  <PresentationFormat>Custom</PresentationFormat>
  <Paragraphs>30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vt:lpstr>
      <vt:lpstr>PowerPoint Presentation</vt:lpstr>
    </vt:vector>
  </TitlesOfParts>
  <Company>Calvin College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32x40 science fair posters</dc:title>
  <dc:creator>Ellen Alderink</dc:creator>
  <cp:lastModifiedBy>Emily Moller</cp:lastModifiedBy>
  <cp:revision>59</cp:revision>
  <cp:lastPrinted>2002-12-02T18:20:07Z</cp:lastPrinted>
  <dcterms:created xsi:type="dcterms:W3CDTF">2011-04-04T18:01:39Z</dcterms:created>
  <dcterms:modified xsi:type="dcterms:W3CDTF">2014-12-04T01:29:16Z</dcterms:modified>
</cp:coreProperties>
</file>